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7" r:id="rId5"/>
    <p:sldId id="260" r:id="rId6"/>
    <p:sldId id="270" r:id="rId7"/>
    <p:sldId id="261" r:id="rId8"/>
    <p:sldId id="264" r:id="rId9"/>
    <p:sldId id="265" r:id="rId10"/>
    <p:sldId id="258" r:id="rId11"/>
    <p:sldId id="262" r:id="rId12"/>
    <p:sldId id="263" r:id="rId13"/>
    <p:sldId id="268" r:id="rId14"/>
    <p:sldId id="259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4" autoAdjust="0"/>
    <p:restoredTop sz="94660"/>
  </p:normalViewPr>
  <p:slideViewPr>
    <p:cSldViewPr snapToGrid="0">
      <p:cViewPr>
        <p:scale>
          <a:sx n="70" d="100"/>
          <a:sy n="70" d="100"/>
        </p:scale>
        <p:origin x="4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Bonneville Tailwater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Sheet1!$B$2:$B$62</c:f>
              <c:numCache>
                <c:formatCode>0.0</c:formatCode>
                <c:ptCount val="61"/>
                <c:pt idx="0">
                  <c:v>30.566666666666674</c:v>
                </c:pt>
                <c:pt idx="1">
                  <c:v>30.424999999999986</c:v>
                </c:pt>
                <c:pt idx="2">
                  <c:v>30.625</c:v>
                </c:pt>
                <c:pt idx="3">
                  <c:v>30.091666666666665</c:v>
                </c:pt>
                <c:pt idx="4">
                  <c:v>30.183333333333326</c:v>
                </c:pt>
                <c:pt idx="5">
                  <c:v>29.650000000000002</c:v>
                </c:pt>
                <c:pt idx="6">
                  <c:v>29.333333333333329</c:v>
                </c:pt>
                <c:pt idx="7">
                  <c:v>29.366666666666671</c:v>
                </c:pt>
                <c:pt idx="8">
                  <c:v>29.541666666666671</c:v>
                </c:pt>
                <c:pt idx="9">
                  <c:v>29.966666666666672</c:v>
                </c:pt>
                <c:pt idx="10">
                  <c:v>29.162500000000005</c:v>
                </c:pt>
                <c:pt idx="11">
                  <c:v>27.624999999999996</c:v>
                </c:pt>
                <c:pt idx="12">
                  <c:v>26.241666666666674</c:v>
                </c:pt>
                <c:pt idx="13">
                  <c:v>27.270833333333339</c:v>
                </c:pt>
                <c:pt idx="14">
                  <c:v>27.629166666666666</c:v>
                </c:pt>
                <c:pt idx="15">
                  <c:v>26.391666666666662</c:v>
                </c:pt>
                <c:pt idx="16">
                  <c:v>24.841666666666669</c:v>
                </c:pt>
                <c:pt idx="17">
                  <c:v>24.520833333333339</c:v>
                </c:pt>
                <c:pt idx="18">
                  <c:v>25.116666666666664</c:v>
                </c:pt>
                <c:pt idx="19">
                  <c:v>23.829166666666666</c:v>
                </c:pt>
                <c:pt idx="20">
                  <c:v>23.945833333333336</c:v>
                </c:pt>
                <c:pt idx="21">
                  <c:v>23.929166666666699</c:v>
                </c:pt>
                <c:pt idx="22">
                  <c:v>23.066666666666666</c:v>
                </c:pt>
                <c:pt idx="23">
                  <c:v>23.066666666666674</c:v>
                </c:pt>
                <c:pt idx="24">
                  <c:v>23.225000000000005</c:v>
                </c:pt>
                <c:pt idx="25">
                  <c:v>21.799999999999997</c:v>
                </c:pt>
                <c:pt idx="26">
                  <c:v>20.825000000000003</c:v>
                </c:pt>
                <c:pt idx="27">
                  <c:v>20.770833333333336</c:v>
                </c:pt>
                <c:pt idx="28">
                  <c:v>20.591666666666665</c:v>
                </c:pt>
                <c:pt idx="29">
                  <c:v>20.879166666666666</c:v>
                </c:pt>
                <c:pt idx="30">
                  <c:v>18.895833333333332</c:v>
                </c:pt>
                <c:pt idx="31">
                  <c:v>19.029166666666669</c:v>
                </c:pt>
                <c:pt idx="32">
                  <c:v>17.829166666666666</c:v>
                </c:pt>
                <c:pt idx="33">
                  <c:v>17.675000000000001</c:v>
                </c:pt>
                <c:pt idx="34">
                  <c:v>18.445833333333336</c:v>
                </c:pt>
                <c:pt idx="35">
                  <c:v>16.695833333333333</c:v>
                </c:pt>
                <c:pt idx="36">
                  <c:v>17.695833333333329</c:v>
                </c:pt>
                <c:pt idx="37">
                  <c:v>16.95</c:v>
                </c:pt>
                <c:pt idx="38">
                  <c:v>16.608333333333331</c:v>
                </c:pt>
                <c:pt idx="39">
                  <c:v>16.34416666666667</c:v>
                </c:pt>
                <c:pt idx="40">
                  <c:v>15.658333333333331</c:v>
                </c:pt>
                <c:pt idx="41">
                  <c:v>15.55833333333333</c:v>
                </c:pt>
                <c:pt idx="42">
                  <c:v>15.637500000000001</c:v>
                </c:pt>
                <c:pt idx="43">
                  <c:v>16.655833333333337</c:v>
                </c:pt>
                <c:pt idx="44">
                  <c:v>16.016666666666662</c:v>
                </c:pt>
                <c:pt idx="45">
                  <c:v>15.566666666666665</c:v>
                </c:pt>
                <c:pt idx="46">
                  <c:v>15.099999999999994</c:v>
                </c:pt>
                <c:pt idx="47">
                  <c:v>15.841666666666669</c:v>
                </c:pt>
                <c:pt idx="48">
                  <c:v>16.245833333333334</c:v>
                </c:pt>
                <c:pt idx="49">
                  <c:v>15.483333333333334</c:v>
                </c:pt>
                <c:pt idx="50">
                  <c:v>15.079166666666667</c:v>
                </c:pt>
                <c:pt idx="51">
                  <c:v>14.029166666666669</c:v>
                </c:pt>
                <c:pt idx="52">
                  <c:v>13.404166666666663</c:v>
                </c:pt>
                <c:pt idx="53">
                  <c:v>13.495833333333332</c:v>
                </c:pt>
                <c:pt idx="54">
                  <c:v>13.975</c:v>
                </c:pt>
                <c:pt idx="55">
                  <c:v>14.141666666666666</c:v>
                </c:pt>
                <c:pt idx="56">
                  <c:v>13.112500000000002</c:v>
                </c:pt>
                <c:pt idx="57">
                  <c:v>13.241666666666665</c:v>
                </c:pt>
                <c:pt idx="58">
                  <c:v>15.02083333333333</c:v>
                </c:pt>
                <c:pt idx="59">
                  <c:v>13.2875</c:v>
                </c:pt>
                <c:pt idx="60">
                  <c:v>13.358333333333333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Sheet1!$C$2:$C$62</c:f>
              <c:numCache>
                <c:formatCode>0.0</c:formatCode>
                <c:ptCount val="61"/>
                <c:pt idx="0">
                  <c:v>16.458333333333332</c:v>
                </c:pt>
                <c:pt idx="1">
                  <c:v>16.683333333333334</c:v>
                </c:pt>
                <c:pt idx="2">
                  <c:v>17.795833333333331</c:v>
                </c:pt>
                <c:pt idx="3">
                  <c:v>17.249999999999996</c:v>
                </c:pt>
                <c:pt idx="4">
                  <c:v>18.062500000000004</c:v>
                </c:pt>
                <c:pt idx="5">
                  <c:v>18.925000000000004</c:v>
                </c:pt>
                <c:pt idx="6">
                  <c:v>19.083333333333336</c:v>
                </c:pt>
                <c:pt idx="7">
                  <c:v>18.204166666666669</c:v>
                </c:pt>
                <c:pt idx="8">
                  <c:v>17.645833333333332</c:v>
                </c:pt>
                <c:pt idx="9">
                  <c:v>16.962499999999995</c:v>
                </c:pt>
                <c:pt idx="10">
                  <c:v>17.262500000000003</c:v>
                </c:pt>
                <c:pt idx="11">
                  <c:v>16.612499999999997</c:v>
                </c:pt>
                <c:pt idx="12">
                  <c:v>15.170833333333333</c:v>
                </c:pt>
                <c:pt idx="13">
                  <c:v>16.037500000000005</c:v>
                </c:pt>
                <c:pt idx="14">
                  <c:v>15.45833333333333</c:v>
                </c:pt>
                <c:pt idx="15">
                  <c:v>15.862499999999999</c:v>
                </c:pt>
                <c:pt idx="16">
                  <c:v>16.425000000000001</c:v>
                </c:pt>
                <c:pt idx="17">
                  <c:v>15.758333333333333</c:v>
                </c:pt>
                <c:pt idx="18">
                  <c:v>14.933333333333335</c:v>
                </c:pt>
                <c:pt idx="19">
                  <c:v>15.066666666666665</c:v>
                </c:pt>
                <c:pt idx="20">
                  <c:v>16.558333333333334</c:v>
                </c:pt>
                <c:pt idx="21">
                  <c:v>15.941666666666665</c:v>
                </c:pt>
                <c:pt idx="22">
                  <c:v>15.716666666666667</c:v>
                </c:pt>
                <c:pt idx="23">
                  <c:v>15.204166666666667</c:v>
                </c:pt>
                <c:pt idx="24">
                  <c:v>15.516666666666667</c:v>
                </c:pt>
                <c:pt idx="25">
                  <c:v>16.104166666666664</c:v>
                </c:pt>
                <c:pt idx="26">
                  <c:v>16.454166666666662</c:v>
                </c:pt>
                <c:pt idx="27">
                  <c:v>16.304166666666664</c:v>
                </c:pt>
                <c:pt idx="28">
                  <c:v>16.141666666666662</c:v>
                </c:pt>
                <c:pt idx="29">
                  <c:v>14.96666666666667</c:v>
                </c:pt>
                <c:pt idx="30">
                  <c:v>15.462499999999997</c:v>
                </c:pt>
                <c:pt idx="31">
                  <c:v>15.816666666666668</c:v>
                </c:pt>
                <c:pt idx="32">
                  <c:v>14.351666666666667</c:v>
                </c:pt>
                <c:pt idx="33">
                  <c:v>14.266666666666664</c:v>
                </c:pt>
                <c:pt idx="34">
                  <c:v>14.716666666666667</c:v>
                </c:pt>
                <c:pt idx="35">
                  <c:v>14.35416666666667</c:v>
                </c:pt>
                <c:pt idx="36">
                  <c:v>14.887499999999998</c:v>
                </c:pt>
                <c:pt idx="37">
                  <c:v>14.629166666666665</c:v>
                </c:pt>
                <c:pt idx="38">
                  <c:v>14.362499999999997</c:v>
                </c:pt>
                <c:pt idx="39">
                  <c:v>12.658333333333333</c:v>
                </c:pt>
                <c:pt idx="40">
                  <c:v>12.512499999999998</c:v>
                </c:pt>
                <c:pt idx="41">
                  <c:v>12.633333333333335</c:v>
                </c:pt>
                <c:pt idx="42">
                  <c:v>12.904166666666663</c:v>
                </c:pt>
                <c:pt idx="43">
                  <c:v>13.475000000000001</c:v>
                </c:pt>
                <c:pt idx="44">
                  <c:v>13.308333333333335</c:v>
                </c:pt>
                <c:pt idx="45">
                  <c:v>13.600000000000003</c:v>
                </c:pt>
                <c:pt idx="46">
                  <c:v>13.799999999999999</c:v>
                </c:pt>
                <c:pt idx="47">
                  <c:v>13.641666666666666</c:v>
                </c:pt>
                <c:pt idx="48">
                  <c:v>14.424999999999997</c:v>
                </c:pt>
                <c:pt idx="49">
                  <c:v>13.112499999999999</c:v>
                </c:pt>
                <c:pt idx="50">
                  <c:v>13.879166666666665</c:v>
                </c:pt>
                <c:pt idx="51">
                  <c:v>12.858333333333334</c:v>
                </c:pt>
                <c:pt idx="52">
                  <c:v>12.308333333333332</c:v>
                </c:pt>
                <c:pt idx="53">
                  <c:v>12.204166666666667</c:v>
                </c:pt>
                <c:pt idx="54">
                  <c:v>12.387499999999996</c:v>
                </c:pt>
                <c:pt idx="55">
                  <c:v>12.737500000000002</c:v>
                </c:pt>
                <c:pt idx="56">
                  <c:v>13.237500000000004</c:v>
                </c:pt>
                <c:pt idx="57">
                  <c:v>13.379166666666668</c:v>
                </c:pt>
                <c:pt idx="58">
                  <c:v>13.6</c:v>
                </c:pt>
                <c:pt idx="59">
                  <c:v>12.654166666666669</c:v>
                </c:pt>
                <c:pt idx="60">
                  <c:v>13.312500000000005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Sheet1!$D$2:$D$62</c:f>
              <c:numCache>
                <c:formatCode>0.0</c:formatCode>
                <c:ptCount val="61"/>
                <c:pt idx="0">
                  <c:v>16.520833333333332</c:v>
                </c:pt>
                <c:pt idx="1">
                  <c:v>17.787499999999998</c:v>
                </c:pt>
                <c:pt idx="2">
                  <c:v>15.454166666666664</c:v>
                </c:pt>
                <c:pt idx="3">
                  <c:v>15.516666666666666</c:v>
                </c:pt>
                <c:pt idx="4">
                  <c:v>15.720833333333333</c:v>
                </c:pt>
                <c:pt idx="5">
                  <c:v>15.633333333333333</c:v>
                </c:pt>
                <c:pt idx="6">
                  <c:v>15.100000000000001</c:v>
                </c:pt>
                <c:pt idx="7">
                  <c:v>15.629166666666668</c:v>
                </c:pt>
                <c:pt idx="8">
                  <c:v>16.18333333333333</c:v>
                </c:pt>
                <c:pt idx="9">
                  <c:v>15.025</c:v>
                </c:pt>
                <c:pt idx="10">
                  <c:v>14.40875</c:v>
                </c:pt>
                <c:pt idx="11">
                  <c:v>13.804166666666667</c:v>
                </c:pt>
                <c:pt idx="12">
                  <c:v>13.504166666666668</c:v>
                </c:pt>
                <c:pt idx="13">
                  <c:v>13.070833333333335</c:v>
                </c:pt>
                <c:pt idx="14">
                  <c:v>14.633333333333333</c:v>
                </c:pt>
                <c:pt idx="15">
                  <c:v>14.845833333333333</c:v>
                </c:pt>
                <c:pt idx="16">
                  <c:v>14.008333333333335</c:v>
                </c:pt>
                <c:pt idx="17">
                  <c:v>12.20833333333333</c:v>
                </c:pt>
                <c:pt idx="18">
                  <c:v>11.487499999999999</c:v>
                </c:pt>
                <c:pt idx="19">
                  <c:v>10.824999999999998</c:v>
                </c:pt>
                <c:pt idx="20">
                  <c:v>10.529166666666667</c:v>
                </c:pt>
                <c:pt idx="21">
                  <c:v>10.166666666666668</c:v>
                </c:pt>
                <c:pt idx="22">
                  <c:v>10.566666666666665</c:v>
                </c:pt>
                <c:pt idx="23">
                  <c:v>11.41666666666667</c:v>
                </c:pt>
                <c:pt idx="24">
                  <c:v>12.195833333333333</c:v>
                </c:pt>
                <c:pt idx="25">
                  <c:v>12.15833333333333</c:v>
                </c:pt>
                <c:pt idx="26">
                  <c:v>13.466666666666667</c:v>
                </c:pt>
                <c:pt idx="27">
                  <c:v>13.433333333333335</c:v>
                </c:pt>
                <c:pt idx="28">
                  <c:v>13.620833333333332</c:v>
                </c:pt>
                <c:pt idx="29">
                  <c:v>13.383333333333335</c:v>
                </c:pt>
                <c:pt idx="30">
                  <c:v>12.8</c:v>
                </c:pt>
                <c:pt idx="31">
                  <c:v>13.6</c:v>
                </c:pt>
                <c:pt idx="32">
                  <c:v>13.5</c:v>
                </c:pt>
                <c:pt idx="33">
                  <c:v>12.5</c:v>
                </c:pt>
                <c:pt idx="34">
                  <c:v>12.3</c:v>
                </c:pt>
                <c:pt idx="35">
                  <c:v>13.3</c:v>
                </c:pt>
                <c:pt idx="36">
                  <c:v>13.3</c:v>
                </c:pt>
                <c:pt idx="37">
                  <c:v>12.3</c:v>
                </c:pt>
                <c:pt idx="38">
                  <c:v>11.9</c:v>
                </c:pt>
                <c:pt idx="39">
                  <c:v>11.5</c:v>
                </c:pt>
                <c:pt idx="40">
                  <c:v>10.5</c:v>
                </c:pt>
                <c:pt idx="41">
                  <c:v>10.3</c:v>
                </c:pt>
                <c:pt idx="42">
                  <c:v>11.7</c:v>
                </c:pt>
                <c:pt idx="43">
                  <c:v>12.9</c:v>
                </c:pt>
                <c:pt idx="44">
                  <c:v>12.9</c:v>
                </c:pt>
                <c:pt idx="45">
                  <c:v>12</c:v>
                </c:pt>
                <c:pt idx="46">
                  <c:v>11.8</c:v>
                </c:pt>
                <c:pt idx="47">
                  <c:v>12.4</c:v>
                </c:pt>
                <c:pt idx="48">
                  <c:v>12.6</c:v>
                </c:pt>
                <c:pt idx="49">
                  <c:v>12.1</c:v>
                </c:pt>
                <c:pt idx="50">
                  <c:v>12.2</c:v>
                </c:pt>
                <c:pt idx="51">
                  <c:v>12.3</c:v>
                </c:pt>
                <c:pt idx="52">
                  <c:v>10.7</c:v>
                </c:pt>
                <c:pt idx="53">
                  <c:v>11</c:v>
                </c:pt>
                <c:pt idx="54">
                  <c:v>11.7</c:v>
                </c:pt>
                <c:pt idx="55">
                  <c:v>11.3</c:v>
                </c:pt>
                <c:pt idx="56">
                  <c:v>11.2</c:v>
                </c:pt>
                <c:pt idx="57">
                  <c:v>11.6</c:v>
                </c:pt>
                <c:pt idx="58">
                  <c:v>12</c:v>
                </c:pt>
                <c:pt idx="59">
                  <c:v>13.5</c:v>
                </c:pt>
                <c:pt idx="60">
                  <c:v>13.1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Sheet1!$E$2:$E$62</c:f>
              <c:numCache>
                <c:formatCode>0.0</c:formatCode>
                <c:ptCount val="61"/>
                <c:pt idx="0">
                  <c:v>24.379166666666663</c:v>
                </c:pt>
                <c:pt idx="1">
                  <c:v>25.812499999999996</c:v>
                </c:pt>
                <c:pt idx="2">
                  <c:v>25.391666666666666</c:v>
                </c:pt>
                <c:pt idx="3">
                  <c:v>24.795833333333331</c:v>
                </c:pt>
                <c:pt idx="4">
                  <c:v>24.654166666666672</c:v>
                </c:pt>
                <c:pt idx="5">
                  <c:v>24.483333333333334</c:v>
                </c:pt>
                <c:pt idx="6">
                  <c:v>23.712500000000006</c:v>
                </c:pt>
                <c:pt idx="7">
                  <c:v>23.599999999999998</c:v>
                </c:pt>
                <c:pt idx="8">
                  <c:v>22.237500000000001</c:v>
                </c:pt>
                <c:pt idx="9">
                  <c:v>22.612499999999997</c:v>
                </c:pt>
                <c:pt idx="10">
                  <c:v>22.083333333333332</c:v>
                </c:pt>
                <c:pt idx="11">
                  <c:v>20.070833333333333</c:v>
                </c:pt>
                <c:pt idx="12">
                  <c:v>19.829166666666662</c:v>
                </c:pt>
                <c:pt idx="13">
                  <c:v>19.533333333333335</c:v>
                </c:pt>
                <c:pt idx="14">
                  <c:v>18.425000000000004</c:v>
                </c:pt>
                <c:pt idx="15">
                  <c:v>17.162499999999998</c:v>
                </c:pt>
                <c:pt idx="16">
                  <c:v>18.383333333333333</c:v>
                </c:pt>
                <c:pt idx="17">
                  <c:v>20.441666666666666</c:v>
                </c:pt>
                <c:pt idx="18">
                  <c:v>20.029166666666672</c:v>
                </c:pt>
                <c:pt idx="19">
                  <c:v>19.591666666666665</c:v>
                </c:pt>
                <c:pt idx="20">
                  <c:v>20.662499999999998</c:v>
                </c:pt>
                <c:pt idx="21">
                  <c:v>21.725000000000005</c:v>
                </c:pt>
                <c:pt idx="22">
                  <c:v>21.88333333333334</c:v>
                </c:pt>
                <c:pt idx="23">
                  <c:v>20.770833333333332</c:v>
                </c:pt>
                <c:pt idx="24">
                  <c:v>21.745833333333326</c:v>
                </c:pt>
                <c:pt idx="25">
                  <c:v>20.99583333333333</c:v>
                </c:pt>
                <c:pt idx="26">
                  <c:v>21.545833333333334</c:v>
                </c:pt>
                <c:pt idx="27">
                  <c:v>21.06625</c:v>
                </c:pt>
                <c:pt idx="28">
                  <c:v>21.591666666666669</c:v>
                </c:pt>
                <c:pt idx="29">
                  <c:v>22.545833333333331</c:v>
                </c:pt>
                <c:pt idx="30">
                  <c:v>22.4</c:v>
                </c:pt>
                <c:pt idx="31">
                  <c:v>21.7</c:v>
                </c:pt>
                <c:pt idx="32">
                  <c:v>21</c:v>
                </c:pt>
                <c:pt idx="33">
                  <c:v>21.2</c:v>
                </c:pt>
                <c:pt idx="34">
                  <c:v>20.399999999999999</c:v>
                </c:pt>
                <c:pt idx="35">
                  <c:v>18.399999999999999</c:v>
                </c:pt>
                <c:pt idx="36">
                  <c:v>18.8</c:v>
                </c:pt>
                <c:pt idx="37">
                  <c:v>19.5</c:v>
                </c:pt>
                <c:pt idx="38">
                  <c:v>18.600000000000001</c:v>
                </c:pt>
                <c:pt idx="39">
                  <c:v>18</c:v>
                </c:pt>
                <c:pt idx="40">
                  <c:v>17.899999999999999</c:v>
                </c:pt>
                <c:pt idx="41">
                  <c:v>18.899999999999999</c:v>
                </c:pt>
                <c:pt idx="42">
                  <c:v>18.5</c:v>
                </c:pt>
                <c:pt idx="43">
                  <c:v>17.3</c:v>
                </c:pt>
                <c:pt idx="44">
                  <c:v>16.3</c:v>
                </c:pt>
                <c:pt idx="45">
                  <c:v>17.2</c:v>
                </c:pt>
                <c:pt idx="46">
                  <c:v>16.399999999999999</c:v>
                </c:pt>
                <c:pt idx="47">
                  <c:v>17.3</c:v>
                </c:pt>
                <c:pt idx="48">
                  <c:v>15.3</c:v>
                </c:pt>
                <c:pt idx="49">
                  <c:v>15.5</c:v>
                </c:pt>
                <c:pt idx="50">
                  <c:v>16.5</c:v>
                </c:pt>
                <c:pt idx="51">
                  <c:v>15.4</c:v>
                </c:pt>
                <c:pt idx="52">
                  <c:v>14.8</c:v>
                </c:pt>
                <c:pt idx="53">
                  <c:v>15.5</c:v>
                </c:pt>
                <c:pt idx="54">
                  <c:v>16.8</c:v>
                </c:pt>
                <c:pt idx="55">
                  <c:v>16.600000000000001</c:v>
                </c:pt>
                <c:pt idx="56">
                  <c:v>16.3</c:v>
                </c:pt>
                <c:pt idx="57">
                  <c:v>16.8</c:v>
                </c:pt>
                <c:pt idx="58">
                  <c:v>16.3</c:v>
                </c:pt>
                <c:pt idx="59">
                  <c:v>15.9</c:v>
                </c:pt>
                <c:pt idx="60">
                  <c:v>16.2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Sheet1!$F$2:$F$62</c:f>
              <c:numCache>
                <c:formatCode>0.0</c:formatCode>
                <c:ptCount val="61"/>
                <c:pt idx="0">
                  <c:v>20.483333333333338</c:v>
                </c:pt>
                <c:pt idx="1">
                  <c:v>18.212500000000009</c:v>
                </c:pt>
                <c:pt idx="2">
                  <c:v>20.516666666666662</c:v>
                </c:pt>
                <c:pt idx="3">
                  <c:v>19.658333333333335</c:v>
                </c:pt>
                <c:pt idx="4">
                  <c:v>20.116666666666667</c:v>
                </c:pt>
                <c:pt idx="5">
                  <c:v>20.604166666666668</c:v>
                </c:pt>
                <c:pt idx="6">
                  <c:v>19.633333333333336</c:v>
                </c:pt>
                <c:pt idx="7">
                  <c:v>19.608333333333334</c:v>
                </c:pt>
                <c:pt idx="8">
                  <c:v>19.641666666666669</c:v>
                </c:pt>
                <c:pt idx="9">
                  <c:v>20.345833333333335</c:v>
                </c:pt>
                <c:pt idx="10">
                  <c:v>18.333333333333332</c:v>
                </c:pt>
                <c:pt idx="11">
                  <c:v>19.420833333333338</c:v>
                </c:pt>
                <c:pt idx="12">
                  <c:v>20.216666666666672</c:v>
                </c:pt>
                <c:pt idx="13">
                  <c:v>19.470833333333331</c:v>
                </c:pt>
                <c:pt idx="14">
                  <c:v>19.350000000000001</c:v>
                </c:pt>
                <c:pt idx="15">
                  <c:v>17.770833333333329</c:v>
                </c:pt>
                <c:pt idx="16">
                  <c:v>17.358333333333331</c:v>
                </c:pt>
                <c:pt idx="17">
                  <c:v>17.899999999999999</c:v>
                </c:pt>
                <c:pt idx="18">
                  <c:v>17.083333333333339</c:v>
                </c:pt>
                <c:pt idx="19">
                  <c:v>17.820833333333329</c:v>
                </c:pt>
                <c:pt idx="20">
                  <c:v>18.34416666666667</c:v>
                </c:pt>
                <c:pt idx="21">
                  <c:v>20.133333333333333</c:v>
                </c:pt>
                <c:pt idx="22">
                  <c:v>20.670833333333331</c:v>
                </c:pt>
                <c:pt idx="23">
                  <c:v>20.212500000000002</c:v>
                </c:pt>
                <c:pt idx="24">
                  <c:v>21.262499999999999</c:v>
                </c:pt>
                <c:pt idx="25">
                  <c:v>21.037499999999994</c:v>
                </c:pt>
                <c:pt idx="26">
                  <c:v>21.545833333333334</c:v>
                </c:pt>
                <c:pt idx="27">
                  <c:v>21.195833333333333</c:v>
                </c:pt>
                <c:pt idx="28">
                  <c:v>22.037499999999998</c:v>
                </c:pt>
                <c:pt idx="29">
                  <c:v>21.620833333333334</c:v>
                </c:pt>
                <c:pt idx="30">
                  <c:v>21.370833333333334</c:v>
                </c:pt>
                <c:pt idx="31">
                  <c:v>21.754166666666666</c:v>
                </c:pt>
                <c:pt idx="32">
                  <c:v>21.495833333333334</c:v>
                </c:pt>
                <c:pt idx="33">
                  <c:v>21.091666666666672</c:v>
                </c:pt>
                <c:pt idx="34">
                  <c:v>21.108333333333334</c:v>
                </c:pt>
                <c:pt idx="35">
                  <c:v>21.262500000000003</c:v>
                </c:pt>
                <c:pt idx="36">
                  <c:v>20.425000000000001</c:v>
                </c:pt>
                <c:pt idx="37">
                  <c:v>19.654166666666665</c:v>
                </c:pt>
                <c:pt idx="38">
                  <c:v>18.587500000000002</c:v>
                </c:pt>
                <c:pt idx="39">
                  <c:v>16.962500000000002</c:v>
                </c:pt>
                <c:pt idx="40">
                  <c:v>17.012499999999999</c:v>
                </c:pt>
                <c:pt idx="41">
                  <c:v>16.070833333333333</c:v>
                </c:pt>
                <c:pt idx="42">
                  <c:v>17.212500000000002</c:v>
                </c:pt>
                <c:pt idx="43">
                  <c:v>16.899999999999999</c:v>
                </c:pt>
                <c:pt idx="44">
                  <c:v>17.308333333333334</c:v>
                </c:pt>
                <c:pt idx="45">
                  <c:v>16.741666666666664</c:v>
                </c:pt>
                <c:pt idx="46">
                  <c:v>15.950000000000001</c:v>
                </c:pt>
                <c:pt idx="47">
                  <c:v>15.91666666666667</c:v>
                </c:pt>
                <c:pt idx="48">
                  <c:v>15.516666666666666</c:v>
                </c:pt>
                <c:pt idx="49">
                  <c:v>16.349999999999998</c:v>
                </c:pt>
                <c:pt idx="50">
                  <c:v>15.895833333333336</c:v>
                </c:pt>
                <c:pt idx="51">
                  <c:v>16.533333333333331</c:v>
                </c:pt>
                <c:pt idx="52">
                  <c:v>15.299999999999999</c:v>
                </c:pt>
                <c:pt idx="53">
                  <c:v>13.970833333333333</c:v>
                </c:pt>
                <c:pt idx="54">
                  <c:v>14.0625</c:v>
                </c:pt>
                <c:pt idx="55">
                  <c:v>15.7125</c:v>
                </c:pt>
                <c:pt idx="56">
                  <c:v>13.979166666666663</c:v>
                </c:pt>
                <c:pt idx="57">
                  <c:v>13.170833333333334</c:v>
                </c:pt>
                <c:pt idx="58">
                  <c:v>13.483333333333334</c:v>
                </c:pt>
                <c:pt idx="59">
                  <c:v>14.229166666666664</c:v>
                </c:pt>
                <c:pt idx="60">
                  <c:v>14.733333333333333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2012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Sheet1!$G$2:$G$62</c:f>
              <c:numCache>
                <c:formatCode>0.0</c:formatCode>
                <c:ptCount val="61"/>
                <c:pt idx="0">
                  <c:v>22.545833333333338</c:v>
                </c:pt>
                <c:pt idx="1">
                  <c:v>21.941666666666666</c:v>
                </c:pt>
                <c:pt idx="2">
                  <c:v>22.341666666666665</c:v>
                </c:pt>
                <c:pt idx="3">
                  <c:v>23.308333333333337</c:v>
                </c:pt>
                <c:pt idx="4">
                  <c:v>23.720833333333335</c:v>
                </c:pt>
                <c:pt idx="5">
                  <c:v>24.616666666666671</c:v>
                </c:pt>
                <c:pt idx="6">
                  <c:v>26.091666666666672</c:v>
                </c:pt>
                <c:pt idx="7">
                  <c:v>25.620833333333337</c:v>
                </c:pt>
                <c:pt idx="8">
                  <c:v>26.637500000000003</c:v>
                </c:pt>
                <c:pt idx="9">
                  <c:v>26.000000000000004</c:v>
                </c:pt>
                <c:pt idx="10">
                  <c:v>25.270833333333332</c:v>
                </c:pt>
                <c:pt idx="11">
                  <c:v>25.63333333333334</c:v>
                </c:pt>
                <c:pt idx="12">
                  <c:v>25.658333333333342</c:v>
                </c:pt>
                <c:pt idx="13">
                  <c:v>25.525000000000002</c:v>
                </c:pt>
                <c:pt idx="14">
                  <c:v>25.650000000000006</c:v>
                </c:pt>
                <c:pt idx="15">
                  <c:v>24.541666666666668</c:v>
                </c:pt>
                <c:pt idx="16">
                  <c:v>24.412499999999994</c:v>
                </c:pt>
                <c:pt idx="17">
                  <c:v>24.629166666666663</c:v>
                </c:pt>
                <c:pt idx="18">
                  <c:v>26.070833333333326</c:v>
                </c:pt>
                <c:pt idx="19">
                  <c:v>26.249999999999996</c:v>
                </c:pt>
                <c:pt idx="20">
                  <c:v>26.141666666666676</c:v>
                </c:pt>
                <c:pt idx="21">
                  <c:v>25.662499999999998</c:v>
                </c:pt>
                <c:pt idx="22">
                  <c:v>26.545833333333324</c:v>
                </c:pt>
                <c:pt idx="23">
                  <c:v>26.129166666666674</c:v>
                </c:pt>
                <c:pt idx="24">
                  <c:v>28.354166666666657</c:v>
                </c:pt>
                <c:pt idx="25">
                  <c:v>27.770833333333329</c:v>
                </c:pt>
                <c:pt idx="26">
                  <c:v>29.029166666666672</c:v>
                </c:pt>
                <c:pt idx="27">
                  <c:v>28.375</c:v>
                </c:pt>
                <c:pt idx="28">
                  <c:v>27.670833333333334</c:v>
                </c:pt>
                <c:pt idx="29">
                  <c:v>27.970833333333342</c:v>
                </c:pt>
                <c:pt idx="30">
                  <c:v>28.3</c:v>
                </c:pt>
                <c:pt idx="31">
                  <c:v>27.4</c:v>
                </c:pt>
                <c:pt idx="32">
                  <c:v>26.6</c:v>
                </c:pt>
                <c:pt idx="33">
                  <c:v>25.2</c:v>
                </c:pt>
                <c:pt idx="34">
                  <c:v>26.4</c:v>
                </c:pt>
                <c:pt idx="35">
                  <c:v>26.3</c:v>
                </c:pt>
                <c:pt idx="36">
                  <c:v>25.2</c:v>
                </c:pt>
                <c:pt idx="37">
                  <c:v>24.2</c:v>
                </c:pt>
                <c:pt idx="38">
                  <c:v>24.8</c:v>
                </c:pt>
                <c:pt idx="39">
                  <c:v>24.9</c:v>
                </c:pt>
                <c:pt idx="40">
                  <c:v>25.3</c:v>
                </c:pt>
                <c:pt idx="41">
                  <c:v>25.3</c:v>
                </c:pt>
                <c:pt idx="42">
                  <c:v>24.7</c:v>
                </c:pt>
                <c:pt idx="43">
                  <c:v>25.3</c:v>
                </c:pt>
                <c:pt idx="44">
                  <c:v>24.1</c:v>
                </c:pt>
                <c:pt idx="45">
                  <c:v>25.7</c:v>
                </c:pt>
                <c:pt idx="46">
                  <c:v>25.1</c:v>
                </c:pt>
                <c:pt idx="47">
                  <c:v>23.1</c:v>
                </c:pt>
                <c:pt idx="48">
                  <c:v>23</c:v>
                </c:pt>
                <c:pt idx="49">
                  <c:v>22.6</c:v>
                </c:pt>
                <c:pt idx="50">
                  <c:v>25.1</c:v>
                </c:pt>
                <c:pt idx="51">
                  <c:v>25</c:v>
                </c:pt>
                <c:pt idx="52">
                  <c:v>24.5</c:v>
                </c:pt>
                <c:pt idx="53">
                  <c:v>23.6</c:v>
                </c:pt>
                <c:pt idx="54">
                  <c:v>22.5</c:v>
                </c:pt>
                <c:pt idx="55">
                  <c:v>22.4</c:v>
                </c:pt>
                <c:pt idx="56">
                  <c:v>22.5</c:v>
                </c:pt>
                <c:pt idx="57">
                  <c:v>20.7</c:v>
                </c:pt>
                <c:pt idx="58">
                  <c:v>20.8</c:v>
                </c:pt>
                <c:pt idx="59">
                  <c:v>19.899999999999999</c:v>
                </c:pt>
                <c:pt idx="60">
                  <c:v>20.9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2011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Sheet1!$H$2:$H$62</c:f>
              <c:numCache>
                <c:formatCode>0.0</c:formatCode>
                <c:ptCount val="61"/>
                <c:pt idx="0">
                  <c:v>33.233333333333327</c:v>
                </c:pt>
                <c:pt idx="1">
                  <c:v>32.80416666666666</c:v>
                </c:pt>
                <c:pt idx="2">
                  <c:v>32.641666666666673</c:v>
                </c:pt>
                <c:pt idx="3">
                  <c:v>33.17916666666666</c:v>
                </c:pt>
                <c:pt idx="4">
                  <c:v>33.395833333333336</c:v>
                </c:pt>
                <c:pt idx="5">
                  <c:v>33.075000000000003</c:v>
                </c:pt>
                <c:pt idx="6">
                  <c:v>33.195833333333333</c:v>
                </c:pt>
                <c:pt idx="7">
                  <c:v>33.220833333333339</c:v>
                </c:pt>
                <c:pt idx="8">
                  <c:v>33.158333333333353</c:v>
                </c:pt>
                <c:pt idx="9">
                  <c:v>33.1875</c:v>
                </c:pt>
                <c:pt idx="10">
                  <c:v>33.141666666666666</c:v>
                </c:pt>
                <c:pt idx="11">
                  <c:v>33.020833333333336</c:v>
                </c:pt>
                <c:pt idx="12">
                  <c:v>33.016666666666673</c:v>
                </c:pt>
                <c:pt idx="13">
                  <c:v>33.104166666666679</c:v>
                </c:pt>
                <c:pt idx="14">
                  <c:v>33.183333333333344</c:v>
                </c:pt>
                <c:pt idx="15">
                  <c:v>33.212499999999991</c:v>
                </c:pt>
                <c:pt idx="16">
                  <c:v>33.145833333333343</c:v>
                </c:pt>
                <c:pt idx="17">
                  <c:v>32.395833333333336</c:v>
                </c:pt>
                <c:pt idx="18">
                  <c:v>31.441666666666666</c:v>
                </c:pt>
                <c:pt idx="19">
                  <c:v>30.433333333333341</c:v>
                </c:pt>
                <c:pt idx="20">
                  <c:v>30.150000000000006</c:v>
                </c:pt>
                <c:pt idx="21">
                  <c:v>30.512499999999992</c:v>
                </c:pt>
                <c:pt idx="22">
                  <c:v>30.495833333333337</c:v>
                </c:pt>
                <c:pt idx="23">
                  <c:v>31.954166666666683</c:v>
                </c:pt>
                <c:pt idx="24">
                  <c:v>32.162500000000001</c:v>
                </c:pt>
                <c:pt idx="25">
                  <c:v>29.824999999999992</c:v>
                </c:pt>
                <c:pt idx="26">
                  <c:v>29.254166666666677</c:v>
                </c:pt>
                <c:pt idx="27">
                  <c:v>28.704166666666666</c:v>
                </c:pt>
                <c:pt idx="28">
                  <c:v>28.437499999999996</c:v>
                </c:pt>
                <c:pt idx="29">
                  <c:v>28.120833333333323</c:v>
                </c:pt>
                <c:pt idx="30">
                  <c:v>29.316666666666663</c:v>
                </c:pt>
                <c:pt idx="31">
                  <c:v>30.116666666666671</c:v>
                </c:pt>
                <c:pt idx="32">
                  <c:v>29.791666666666668</c:v>
                </c:pt>
                <c:pt idx="33">
                  <c:v>29.9375</c:v>
                </c:pt>
                <c:pt idx="34">
                  <c:v>27.479166666666661</c:v>
                </c:pt>
                <c:pt idx="35">
                  <c:v>27.683333333333341</c:v>
                </c:pt>
                <c:pt idx="36">
                  <c:v>28.091666666666672</c:v>
                </c:pt>
                <c:pt idx="37">
                  <c:v>28.075000000000003</c:v>
                </c:pt>
                <c:pt idx="38">
                  <c:v>27.795833333333331</c:v>
                </c:pt>
                <c:pt idx="39">
                  <c:v>27.337500000000002</c:v>
                </c:pt>
                <c:pt idx="40">
                  <c:v>26.662500000000009</c:v>
                </c:pt>
                <c:pt idx="41">
                  <c:v>24.958333333333332</c:v>
                </c:pt>
                <c:pt idx="42">
                  <c:v>24.012499999999992</c:v>
                </c:pt>
                <c:pt idx="43">
                  <c:v>24.324999999999999</c:v>
                </c:pt>
                <c:pt idx="44">
                  <c:v>25.504166666666659</c:v>
                </c:pt>
                <c:pt idx="45">
                  <c:v>23.433333333333337</c:v>
                </c:pt>
                <c:pt idx="46">
                  <c:v>22.545833333333338</c:v>
                </c:pt>
                <c:pt idx="47">
                  <c:v>23.008333333333336</c:v>
                </c:pt>
                <c:pt idx="48">
                  <c:v>23.062500000000004</c:v>
                </c:pt>
                <c:pt idx="49">
                  <c:v>22.795833333333338</c:v>
                </c:pt>
                <c:pt idx="50">
                  <c:v>21.908333333333331</c:v>
                </c:pt>
                <c:pt idx="51">
                  <c:v>22</c:v>
                </c:pt>
                <c:pt idx="52">
                  <c:v>21.154166666666665</c:v>
                </c:pt>
                <c:pt idx="53">
                  <c:v>21.008333333333336</c:v>
                </c:pt>
                <c:pt idx="54">
                  <c:v>20.425000000000001</c:v>
                </c:pt>
                <c:pt idx="55">
                  <c:v>20.145833333333339</c:v>
                </c:pt>
                <c:pt idx="56">
                  <c:v>19.749583333333334</c:v>
                </c:pt>
                <c:pt idx="57">
                  <c:v>19.766666666666669</c:v>
                </c:pt>
                <c:pt idx="58">
                  <c:v>18.524999999999995</c:v>
                </c:pt>
                <c:pt idx="59">
                  <c:v>18.650000000000002</c:v>
                </c:pt>
                <c:pt idx="60">
                  <c:v>18.062500000000004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2010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Sheet1!$I$2:$I$62</c:f>
              <c:numCache>
                <c:formatCode>0.0</c:formatCode>
                <c:ptCount val="61"/>
                <c:pt idx="0">
                  <c:v>17.579166666666669</c:v>
                </c:pt>
                <c:pt idx="1">
                  <c:v>18.616666666666664</c:v>
                </c:pt>
                <c:pt idx="2">
                  <c:v>22.033333333333331</c:v>
                </c:pt>
                <c:pt idx="3">
                  <c:v>24.604166666666661</c:v>
                </c:pt>
                <c:pt idx="4">
                  <c:v>25.658333333333331</c:v>
                </c:pt>
                <c:pt idx="5">
                  <c:v>26.537500000000005</c:v>
                </c:pt>
                <c:pt idx="6">
                  <c:v>26.300000000000008</c:v>
                </c:pt>
                <c:pt idx="7">
                  <c:v>27.254166666666666</c:v>
                </c:pt>
                <c:pt idx="8">
                  <c:v>27.854166666666661</c:v>
                </c:pt>
                <c:pt idx="9">
                  <c:v>28.050000000000008</c:v>
                </c:pt>
                <c:pt idx="10">
                  <c:v>28.550000000000008</c:v>
                </c:pt>
                <c:pt idx="11">
                  <c:v>28.833333333333325</c:v>
                </c:pt>
                <c:pt idx="12">
                  <c:v>26.583333333333329</c:v>
                </c:pt>
                <c:pt idx="13">
                  <c:v>24.024999999999995</c:v>
                </c:pt>
                <c:pt idx="14">
                  <c:v>24.362500000000001</c:v>
                </c:pt>
                <c:pt idx="15">
                  <c:v>25.837500000000002</c:v>
                </c:pt>
                <c:pt idx="16">
                  <c:v>26.179166666666664</c:v>
                </c:pt>
                <c:pt idx="17">
                  <c:v>25.925000000000001</c:v>
                </c:pt>
                <c:pt idx="18">
                  <c:v>24.729166666666661</c:v>
                </c:pt>
                <c:pt idx="19">
                  <c:v>22.454166666666666</c:v>
                </c:pt>
                <c:pt idx="20">
                  <c:v>23.254166666666666</c:v>
                </c:pt>
                <c:pt idx="21">
                  <c:v>25.433333333333334</c:v>
                </c:pt>
                <c:pt idx="22">
                  <c:v>25.462500000000002</c:v>
                </c:pt>
                <c:pt idx="23">
                  <c:v>25.120833333333334</c:v>
                </c:pt>
                <c:pt idx="24">
                  <c:v>24.608333333333331</c:v>
                </c:pt>
                <c:pt idx="25">
                  <c:v>24.133333333333336</c:v>
                </c:pt>
                <c:pt idx="26">
                  <c:v>24.387500000000006</c:v>
                </c:pt>
                <c:pt idx="27">
                  <c:v>23.287500000000005</c:v>
                </c:pt>
                <c:pt idx="28">
                  <c:v>23.475000000000009</c:v>
                </c:pt>
                <c:pt idx="29">
                  <c:v>24.220833333333335</c:v>
                </c:pt>
                <c:pt idx="30">
                  <c:v>21.983333333333334</c:v>
                </c:pt>
                <c:pt idx="31">
                  <c:v>20.120833333333334</c:v>
                </c:pt>
                <c:pt idx="32">
                  <c:v>19.574999999999999</c:v>
                </c:pt>
                <c:pt idx="33">
                  <c:v>16.941666666666666</c:v>
                </c:pt>
                <c:pt idx="34">
                  <c:v>17.850000000000005</c:v>
                </c:pt>
                <c:pt idx="35">
                  <c:v>16.416666666666668</c:v>
                </c:pt>
                <c:pt idx="36">
                  <c:v>17.025000000000002</c:v>
                </c:pt>
                <c:pt idx="37">
                  <c:v>16.45</c:v>
                </c:pt>
                <c:pt idx="38">
                  <c:v>18.162500000000001</c:v>
                </c:pt>
                <c:pt idx="39">
                  <c:v>16.3125</c:v>
                </c:pt>
                <c:pt idx="40">
                  <c:v>17.508333333333336</c:v>
                </c:pt>
                <c:pt idx="41">
                  <c:v>15.087499999999999</c:v>
                </c:pt>
                <c:pt idx="42">
                  <c:v>16.912500000000001</c:v>
                </c:pt>
                <c:pt idx="43">
                  <c:v>15.437499999999998</c:v>
                </c:pt>
                <c:pt idx="44">
                  <c:v>15.362500000000002</c:v>
                </c:pt>
                <c:pt idx="45">
                  <c:v>16.091666666666669</c:v>
                </c:pt>
                <c:pt idx="46">
                  <c:v>14.862499999999999</c:v>
                </c:pt>
                <c:pt idx="47">
                  <c:v>13.454166666666667</c:v>
                </c:pt>
                <c:pt idx="48">
                  <c:v>14.762500000000001</c:v>
                </c:pt>
                <c:pt idx="49">
                  <c:v>14.075000000000001</c:v>
                </c:pt>
                <c:pt idx="50">
                  <c:v>13.120833333333335</c:v>
                </c:pt>
                <c:pt idx="51">
                  <c:v>12.233333333333333</c:v>
                </c:pt>
                <c:pt idx="52">
                  <c:v>14.43333333333333</c:v>
                </c:pt>
                <c:pt idx="53">
                  <c:v>14.266666666666666</c:v>
                </c:pt>
                <c:pt idx="54">
                  <c:v>13.083333333333336</c:v>
                </c:pt>
                <c:pt idx="55">
                  <c:v>12.062499999999998</c:v>
                </c:pt>
                <c:pt idx="56">
                  <c:v>11.479166666666666</c:v>
                </c:pt>
                <c:pt idx="57">
                  <c:v>13.799999999999997</c:v>
                </c:pt>
                <c:pt idx="58">
                  <c:v>14.000000000000002</c:v>
                </c:pt>
                <c:pt idx="59">
                  <c:v>12.516666666666667</c:v>
                </c:pt>
                <c:pt idx="60">
                  <c:v>11.920833333333334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2009</c:v>
                </c:pt>
              </c:strCache>
            </c:strRef>
          </c:tx>
          <c:spPr>
            <a:ln w="127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Sheet1!$J$2:$J$62</c:f>
              <c:numCache>
                <c:formatCode>0.0</c:formatCode>
                <c:ptCount val="61"/>
                <c:pt idx="0">
                  <c:v>25.962500000000002</c:v>
                </c:pt>
                <c:pt idx="1">
                  <c:v>25.854166666666671</c:v>
                </c:pt>
                <c:pt idx="2">
                  <c:v>25.816666666666663</c:v>
                </c:pt>
                <c:pt idx="3">
                  <c:v>25.854166666666668</c:v>
                </c:pt>
                <c:pt idx="4">
                  <c:v>25.862499999999986</c:v>
                </c:pt>
                <c:pt idx="5">
                  <c:v>25.858333333333334</c:v>
                </c:pt>
                <c:pt idx="6">
                  <c:v>25.862499999999994</c:v>
                </c:pt>
                <c:pt idx="7">
                  <c:v>26.320833333333329</c:v>
                </c:pt>
                <c:pt idx="8">
                  <c:v>26.708333333333325</c:v>
                </c:pt>
                <c:pt idx="9">
                  <c:v>25.658333333333331</c:v>
                </c:pt>
                <c:pt idx="10">
                  <c:v>23.070833333333336</c:v>
                </c:pt>
                <c:pt idx="11">
                  <c:v>21.087499999999999</c:v>
                </c:pt>
                <c:pt idx="12">
                  <c:v>20.933333333333334</c:v>
                </c:pt>
                <c:pt idx="13">
                  <c:v>20.291666666666668</c:v>
                </c:pt>
                <c:pt idx="14">
                  <c:v>19.833333333333336</c:v>
                </c:pt>
                <c:pt idx="15">
                  <c:v>20.149999999999999</c:v>
                </c:pt>
                <c:pt idx="16">
                  <c:v>19.279166666666669</c:v>
                </c:pt>
                <c:pt idx="17">
                  <c:v>19.870833333333334</c:v>
                </c:pt>
                <c:pt idx="18">
                  <c:v>21.666666666666668</c:v>
                </c:pt>
                <c:pt idx="19">
                  <c:v>22.004166666666663</c:v>
                </c:pt>
                <c:pt idx="20">
                  <c:v>20.425000000000008</c:v>
                </c:pt>
                <c:pt idx="21">
                  <c:v>19.429166666666664</c:v>
                </c:pt>
                <c:pt idx="22">
                  <c:v>21.491666666666664</c:v>
                </c:pt>
                <c:pt idx="23">
                  <c:v>22.450000000000003</c:v>
                </c:pt>
                <c:pt idx="24">
                  <c:v>21.245833333333334</c:v>
                </c:pt>
                <c:pt idx="25">
                  <c:v>19.620833333333334</c:v>
                </c:pt>
                <c:pt idx="26">
                  <c:v>19.845833333333331</c:v>
                </c:pt>
                <c:pt idx="27">
                  <c:v>20.525000000000002</c:v>
                </c:pt>
                <c:pt idx="28">
                  <c:v>18.649999999999995</c:v>
                </c:pt>
                <c:pt idx="29">
                  <c:v>18.024999999999999</c:v>
                </c:pt>
                <c:pt idx="30">
                  <c:v>18.129166666666663</c:v>
                </c:pt>
                <c:pt idx="31">
                  <c:v>14.45833333333333</c:v>
                </c:pt>
                <c:pt idx="32">
                  <c:v>14.03333333333333</c:v>
                </c:pt>
                <c:pt idx="33">
                  <c:v>12.991666666666667</c:v>
                </c:pt>
                <c:pt idx="34">
                  <c:v>13.420833333333333</c:v>
                </c:pt>
                <c:pt idx="35">
                  <c:v>15.029166666666669</c:v>
                </c:pt>
                <c:pt idx="36">
                  <c:v>15.429166666666667</c:v>
                </c:pt>
                <c:pt idx="37">
                  <c:v>16.883333333333336</c:v>
                </c:pt>
                <c:pt idx="38">
                  <c:v>16.862500000000001</c:v>
                </c:pt>
                <c:pt idx="39">
                  <c:v>17.191666666666666</c:v>
                </c:pt>
                <c:pt idx="40">
                  <c:v>17.387499999999999</c:v>
                </c:pt>
                <c:pt idx="41">
                  <c:v>15.370833333333332</c:v>
                </c:pt>
                <c:pt idx="42">
                  <c:v>14.0875</c:v>
                </c:pt>
                <c:pt idx="43">
                  <c:v>15.762500000000003</c:v>
                </c:pt>
                <c:pt idx="44">
                  <c:v>14.916666666666666</c:v>
                </c:pt>
                <c:pt idx="45">
                  <c:v>13.904166666666663</c:v>
                </c:pt>
                <c:pt idx="46">
                  <c:v>14.795833333333334</c:v>
                </c:pt>
                <c:pt idx="47">
                  <c:v>13.458333333333336</c:v>
                </c:pt>
                <c:pt idx="48">
                  <c:v>13.379166666666668</c:v>
                </c:pt>
                <c:pt idx="49">
                  <c:v>13.925000000000004</c:v>
                </c:pt>
                <c:pt idx="50">
                  <c:v>13.595833333333333</c:v>
                </c:pt>
                <c:pt idx="51">
                  <c:v>12.758333333333335</c:v>
                </c:pt>
                <c:pt idx="52">
                  <c:v>11.908333333333331</c:v>
                </c:pt>
                <c:pt idx="53">
                  <c:v>12.483333333333334</c:v>
                </c:pt>
                <c:pt idx="54">
                  <c:v>13.887500000000001</c:v>
                </c:pt>
                <c:pt idx="55">
                  <c:v>12.670833333333334</c:v>
                </c:pt>
                <c:pt idx="56">
                  <c:v>13.179166666666667</c:v>
                </c:pt>
                <c:pt idx="57">
                  <c:v>14.499999999999995</c:v>
                </c:pt>
                <c:pt idx="58">
                  <c:v>14.579166666666667</c:v>
                </c:pt>
                <c:pt idx="59">
                  <c:v>14.816666666666663</c:v>
                </c:pt>
                <c:pt idx="60">
                  <c:v>12.316666666666665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2008</c:v>
                </c:pt>
              </c:strCache>
            </c:strRef>
          </c:tx>
          <c:spPr>
            <a:ln w="127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Sheet1!$K$2:$K$62</c:f>
              <c:numCache>
                <c:formatCode>0.0</c:formatCode>
                <c:ptCount val="61"/>
                <c:pt idx="0">
                  <c:v>29.362499999999994</c:v>
                </c:pt>
                <c:pt idx="1">
                  <c:v>29.433333333333341</c:v>
                </c:pt>
                <c:pt idx="2">
                  <c:v>29.479166666666668</c:v>
                </c:pt>
                <c:pt idx="3">
                  <c:v>29.450000000000014</c:v>
                </c:pt>
                <c:pt idx="4">
                  <c:v>29.558333333333341</c:v>
                </c:pt>
                <c:pt idx="5">
                  <c:v>29.429166666666671</c:v>
                </c:pt>
                <c:pt idx="6">
                  <c:v>28.250000000000004</c:v>
                </c:pt>
                <c:pt idx="7">
                  <c:v>27.499999999999996</c:v>
                </c:pt>
                <c:pt idx="8">
                  <c:v>26.208333333333332</c:v>
                </c:pt>
                <c:pt idx="9">
                  <c:v>25.754166666666666</c:v>
                </c:pt>
                <c:pt idx="10">
                  <c:v>27.916666666666671</c:v>
                </c:pt>
                <c:pt idx="11">
                  <c:v>28.512500000000006</c:v>
                </c:pt>
                <c:pt idx="12">
                  <c:v>27.904166666666672</c:v>
                </c:pt>
                <c:pt idx="13">
                  <c:v>26.830000000000002</c:v>
                </c:pt>
                <c:pt idx="14">
                  <c:v>24.562499999999996</c:v>
                </c:pt>
                <c:pt idx="15">
                  <c:v>24.233333333333338</c:v>
                </c:pt>
                <c:pt idx="16">
                  <c:v>25.991666666666671</c:v>
                </c:pt>
                <c:pt idx="17">
                  <c:v>27.516666666666662</c:v>
                </c:pt>
                <c:pt idx="18">
                  <c:v>27.074999999999992</c:v>
                </c:pt>
                <c:pt idx="19">
                  <c:v>26.287499999999998</c:v>
                </c:pt>
                <c:pt idx="20">
                  <c:v>24.791666666666675</c:v>
                </c:pt>
                <c:pt idx="21">
                  <c:v>24.966666666666669</c:v>
                </c:pt>
                <c:pt idx="22">
                  <c:v>23.450000000000003</c:v>
                </c:pt>
                <c:pt idx="23">
                  <c:v>24.487499999999997</c:v>
                </c:pt>
                <c:pt idx="24">
                  <c:v>26.116666666666664</c:v>
                </c:pt>
                <c:pt idx="25">
                  <c:v>24.958333333333339</c:v>
                </c:pt>
                <c:pt idx="26">
                  <c:v>26.732500000000002</c:v>
                </c:pt>
                <c:pt idx="27">
                  <c:v>25.683333333333337</c:v>
                </c:pt>
                <c:pt idx="28">
                  <c:v>24.933333333333334</c:v>
                </c:pt>
                <c:pt idx="29">
                  <c:v>24.69583333333334</c:v>
                </c:pt>
                <c:pt idx="30">
                  <c:v>23.579166666666666</c:v>
                </c:pt>
                <c:pt idx="31">
                  <c:v>24.308333333333334</c:v>
                </c:pt>
                <c:pt idx="32">
                  <c:v>24.754166666666666</c:v>
                </c:pt>
                <c:pt idx="33">
                  <c:v>24.279166666666669</c:v>
                </c:pt>
                <c:pt idx="34">
                  <c:v>22.779166666666665</c:v>
                </c:pt>
                <c:pt idx="35">
                  <c:v>20.712500000000002</c:v>
                </c:pt>
                <c:pt idx="36">
                  <c:v>21.354166666666668</c:v>
                </c:pt>
                <c:pt idx="37">
                  <c:v>21.2</c:v>
                </c:pt>
                <c:pt idx="38">
                  <c:v>21.099999999999998</c:v>
                </c:pt>
                <c:pt idx="39">
                  <c:v>19.758333333333329</c:v>
                </c:pt>
                <c:pt idx="40">
                  <c:v>19.108333333333327</c:v>
                </c:pt>
                <c:pt idx="41">
                  <c:v>18.574999999999999</c:v>
                </c:pt>
                <c:pt idx="42">
                  <c:v>18.187500000000004</c:v>
                </c:pt>
                <c:pt idx="43">
                  <c:v>15.649999999999997</c:v>
                </c:pt>
                <c:pt idx="44">
                  <c:v>15.776666666666671</c:v>
                </c:pt>
                <c:pt idx="45">
                  <c:v>15.387500000000003</c:v>
                </c:pt>
                <c:pt idx="46">
                  <c:v>14.491666666666667</c:v>
                </c:pt>
                <c:pt idx="47">
                  <c:v>14.329166666666667</c:v>
                </c:pt>
                <c:pt idx="48">
                  <c:v>14.791666666666666</c:v>
                </c:pt>
                <c:pt idx="49">
                  <c:v>14.75</c:v>
                </c:pt>
                <c:pt idx="50">
                  <c:v>15.479166666666671</c:v>
                </c:pt>
                <c:pt idx="51">
                  <c:v>14.037500000000001</c:v>
                </c:pt>
                <c:pt idx="52">
                  <c:v>13.904166666666667</c:v>
                </c:pt>
                <c:pt idx="53">
                  <c:v>13.983333333333329</c:v>
                </c:pt>
                <c:pt idx="54">
                  <c:v>14.570833333333328</c:v>
                </c:pt>
                <c:pt idx="55">
                  <c:v>15.029166666666661</c:v>
                </c:pt>
                <c:pt idx="56">
                  <c:v>14.587499999999997</c:v>
                </c:pt>
                <c:pt idx="57">
                  <c:v>14.491666666666667</c:v>
                </c:pt>
                <c:pt idx="58">
                  <c:v>14.004166666666665</c:v>
                </c:pt>
                <c:pt idx="59">
                  <c:v>14.18333333333333</c:v>
                </c:pt>
                <c:pt idx="60">
                  <c:v>15.370833333333325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999224"/>
        <c:axId val="462992952"/>
      </c:lineChart>
      <c:dateAx>
        <c:axId val="462999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92952"/>
        <c:crosses val="autoZero"/>
        <c:auto val="1"/>
        <c:lblOffset val="100"/>
        <c:baseTimeUnit val="days"/>
      </c:dateAx>
      <c:valAx>
        <c:axId val="46299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Tailwater (Feet)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99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Bonneville 10 year Average </a:t>
            </a:r>
            <a:r>
              <a:rPr lang="en-US" sz="3200" dirty="0" err="1"/>
              <a:t>Tailwater</a:t>
            </a:r>
            <a:endParaRPr lang="en-US" sz="3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d\-mmm</c:formatCode>
                <c:ptCount val="61"/>
                <c:pt idx="0">
                  <c:v>43252</c:v>
                </c:pt>
                <c:pt idx="1">
                  <c:v>43253</c:v>
                </c:pt>
                <c:pt idx="2">
                  <c:v>43254</c:v>
                </c:pt>
                <c:pt idx="3">
                  <c:v>43255</c:v>
                </c:pt>
                <c:pt idx="4">
                  <c:v>43256</c:v>
                </c:pt>
                <c:pt idx="5">
                  <c:v>43257</c:v>
                </c:pt>
                <c:pt idx="6">
                  <c:v>43258</c:v>
                </c:pt>
                <c:pt idx="7">
                  <c:v>43259</c:v>
                </c:pt>
                <c:pt idx="8">
                  <c:v>43260</c:v>
                </c:pt>
                <c:pt idx="9">
                  <c:v>43261</c:v>
                </c:pt>
                <c:pt idx="10">
                  <c:v>43262</c:v>
                </c:pt>
                <c:pt idx="11">
                  <c:v>43263</c:v>
                </c:pt>
                <c:pt idx="12">
                  <c:v>43264</c:v>
                </c:pt>
                <c:pt idx="13">
                  <c:v>43265</c:v>
                </c:pt>
                <c:pt idx="14">
                  <c:v>43266</c:v>
                </c:pt>
                <c:pt idx="15">
                  <c:v>43267</c:v>
                </c:pt>
                <c:pt idx="16">
                  <c:v>43268</c:v>
                </c:pt>
                <c:pt idx="17">
                  <c:v>43269</c:v>
                </c:pt>
                <c:pt idx="18">
                  <c:v>43270</c:v>
                </c:pt>
                <c:pt idx="19">
                  <c:v>43271</c:v>
                </c:pt>
                <c:pt idx="20">
                  <c:v>43272</c:v>
                </c:pt>
                <c:pt idx="21">
                  <c:v>43273</c:v>
                </c:pt>
                <c:pt idx="22">
                  <c:v>43274</c:v>
                </c:pt>
                <c:pt idx="23">
                  <c:v>43275</c:v>
                </c:pt>
                <c:pt idx="24">
                  <c:v>43276</c:v>
                </c:pt>
                <c:pt idx="25">
                  <c:v>43277</c:v>
                </c:pt>
                <c:pt idx="26">
                  <c:v>43278</c:v>
                </c:pt>
                <c:pt idx="27">
                  <c:v>43279</c:v>
                </c:pt>
                <c:pt idx="28">
                  <c:v>43280</c:v>
                </c:pt>
                <c:pt idx="29">
                  <c:v>43281</c:v>
                </c:pt>
                <c:pt idx="30">
                  <c:v>43282</c:v>
                </c:pt>
                <c:pt idx="31">
                  <c:v>43283</c:v>
                </c:pt>
                <c:pt idx="32">
                  <c:v>43284</c:v>
                </c:pt>
                <c:pt idx="33">
                  <c:v>43285</c:v>
                </c:pt>
                <c:pt idx="34">
                  <c:v>43286</c:v>
                </c:pt>
                <c:pt idx="35">
                  <c:v>43287</c:v>
                </c:pt>
                <c:pt idx="36">
                  <c:v>43288</c:v>
                </c:pt>
                <c:pt idx="37">
                  <c:v>43289</c:v>
                </c:pt>
                <c:pt idx="38">
                  <c:v>43290</c:v>
                </c:pt>
                <c:pt idx="39">
                  <c:v>43291</c:v>
                </c:pt>
                <c:pt idx="40">
                  <c:v>43292</c:v>
                </c:pt>
                <c:pt idx="41">
                  <c:v>43293</c:v>
                </c:pt>
                <c:pt idx="42">
                  <c:v>43294</c:v>
                </c:pt>
                <c:pt idx="43">
                  <c:v>43295</c:v>
                </c:pt>
                <c:pt idx="44">
                  <c:v>43296</c:v>
                </c:pt>
                <c:pt idx="45">
                  <c:v>43297</c:v>
                </c:pt>
                <c:pt idx="46">
                  <c:v>43298</c:v>
                </c:pt>
                <c:pt idx="47">
                  <c:v>43299</c:v>
                </c:pt>
                <c:pt idx="48">
                  <c:v>43300</c:v>
                </c:pt>
                <c:pt idx="49">
                  <c:v>43301</c:v>
                </c:pt>
                <c:pt idx="50">
                  <c:v>43302</c:v>
                </c:pt>
                <c:pt idx="51">
                  <c:v>43303</c:v>
                </c:pt>
                <c:pt idx="52">
                  <c:v>43304</c:v>
                </c:pt>
                <c:pt idx="53">
                  <c:v>43305</c:v>
                </c:pt>
                <c:pt idx="54">
                  <c:v>43306</c:v>
                </c:pt>
                <c:pt idx="55">
                  <c:v>43307</c:v>
                </c:pt>
                <c:pt idx="56">
                  <c:v>43308</c:v>
                </c:pt>
                <c:pt idx="57">
                  <c:v>43309</c:v>
                </c:pt>
                <c:pt idx="58">
                  <c:v>43310</c:v>
                </c:pt>
                <c:pt idx="59">
                  <c:v>43311</c:v>
                </c:pt>
                <c:pt idx="60">
                  <c:v>43312</c:v>
                </c:pt>
              </c:numCache>
            </c:numRef>
          </c:cat>
          <c:val>
            <c:numRef>
              <c:f>Sheet1!$L$2:$L$62</c:f>
              <c:numCache>
                <c:formatCode>0.0</c:formatCode>
                <c:ptCount val="61"/>
                <c:pt idx="0">
                  <c:v>23.709166666666668</c:v>
                </c:pt>
                <c:pt idx="1">
                  <c:v>23.757083333333334</c:v>
                </c:pt>
                <c:pt idx="2">
                  <c:v>24.209583333333335</c:v>
                </c:pt>
                <c:pt idx="3">
                  <c:v>24.370833333333334</c:v>
                </c:pt>
                <c:pt idx="4">
                  <c:v>24.693333333333335</c:v>
                </c:pt>
                <c:pt idx="5">
                  <c:v>24.881250000000001</c:v>
                </c:pt>
                <c:pt idx="6">
                  <c:v>24.65625</c:v>
                </c:pt>
                <c:pt idx="7">
                  <c:v>24.6325</c:v>
                </c:pt>
                <c:pt idx="8">
                  <c:v>24.581666666666667</c:v>
                </c:pt>
                <c:pt idx="9">
                  <c:v>24.356249999999999</c:v>
                </c:pt>
                <c:pt idx="10">
                  <c:v>23.92004166666667</c:v>
                </c:pt>
                <c:pt idx="11">
                  <c:v>23.462083333333332</c:v>
                </c:pt>
                <c:pt idx="12">
                  <c:v>22.905833333333337</c:v>
                </c:pt>
                <c:pt idx="13">
                  <c:v>22.515916666666669</c:v>
                </c:pt>
                <c:pt idx="14">
                  <c:v>22.308750000000003</c:v>
                </c:pt>
                <c:pt idx="15">
                  <c:v>22.000833333333333</c:v>
                </c:pt>
                <c:pt idx="16">
                  <c:v>22.002500000000001</c:v>
                </c:pt>
                <c:pt idx="17">
                  <c:v>22.116666666666667</c:v>
                </c:pt>
                <c:pt idx="18">
                  <c:v>21.963333333333331</c:v>
                </c:pt>
                <c:pt idx="19">
                  <c:v>21.456249999999997</c:v>
                </c:pt>
                <c:pt idx="20">
                  <c:v>21.480250000000005</c:v>
                </c:pt>
                <c:pt idx="21">
                  <c:v>21.790000000000003</c:v>
                </c:pt>
                <c:pt idx="22">
                  <c:v>21.935000000000002</c:v>
                </c:pt>
                <c:pt idx="23">
                  <c:v>22.081250000000004</c:v>
                </c:pt>
                <c:pt idx="24">
                  <c:v>22.643333333333334</c:v>
                </c:pt>
                <c:pt idx="25">
                  <c:v>21.840416666666663</c:v>
                </c:pt>
                <c:pt idx="26">
                  <c:v>22.308666666666671</c:v>
                </c:pt>
                <c:pt idx="27">
                  <c:v>21.934541666666668</c:v>
                </c:pt>
                <c:pt idx="28">
                  <c:v>21.715</c:v>
                </c:pt>
                <c:pt idx="29">
                  <c:v>21.642916666666668</c:v>
                </c:pt>
                <c:pt idx="30">
                  <c:v>21.223750000000003</c:v>
                </c:pt>
                <c:pt idx="31">
                  <c:v>20.830416666666672</c:v>
                </c:pt>
                <c:pt idx="32">
                  <c:v>20.293083333333332</c:v>
                </c:pt>
                <c:pt idx="33">
                  <c:v>19.608333333333334</c:v>
                </c:pt>
                <c:pt idx="34">
                  <c:v>19.489999999999998</c:v>
                </c:pt>
                <c:pt idx="35">
                  <c:v>19.01541666666667</c:v>
                </c:pt>
                <c:pt idx="36">
                  <c:v>19.220833333333335</c:v>
                </c:pt>
                <c:pt idx="37">
                  <c:v>18.984166666666663</c:v>
                </c:pt>
                <c:pt idx="38">
                  <c:v>18.877916666666668</c:v>
                </c:pt>
                <c:pt idx="39">
                  <c:v>18.096499999999999</c:v>
                </c:pt>
                <c:pt idx="40">
                  <c:v>17.954999999999998</c:v>
                </c:pt>
                <c:pt idx="41">
                  <c:v>17.275416666666665</c:v>
                </c:pt>
                <c:pt idx="42">
                  <c:v>17.385416666666664</c:v>
                </c:pt>
                <c:pt idx="43">
                  <c:v>17.370583333333336</c:v>
                </c:pt>
                <c:pt idx="44">
                  <c:v>17.149333333333335</c:v>
                </c:pt>
                <c:pt idx="45">
                  <c:v>16.962499999999999</c:v>
                </c:pt>
                <c:pt idx="46">
                  <c:v>16.48458333333333</c:v>
                </c:pt>
                <c:pt idx="47">
                  <c:v>16.245000000000005</c:v>
                </c:pt>
                <c:pt idx="48">
                  <c:v>16.30833333333333</c:v>
                </c:pt>
                <c:pt idx="49">
                  <c:v>16.069166666666668</c:v>
                </c:pt>
                <c:pt idx="50">
                  <c:v>16.275833333333331</c:v>
                </c:pt>
                <c:pt idx="51">
                  <c:v>15.714999999999998</c:v>
                </c:pt>
                <c:pt idx="52">
                  <c:v>15.241249999999999</c:v>
                </c:pt>
                <c:pt idx="53">
                  <c:v>15.151250000000001</c:v>
                </c:pt>
                <c:pt idx="54">
                  <c:v>15.339166666666666</c:v>
                </c:pt>
                <c:pt idx="55">
                  <c:v>15.280000000000005</c:v>
                </c:pt>
                <c:pt idx="56">
                  <c:v>14.932458333333335</c:v>
                </c:pt>
                <c:pt idx="57">
                  <c:v>15.145</c:v>
                </c:pt>
                <c:pt idx="58">
                  <c:v>15.231249999999999</c:v>
                </c:pt>
                <c:pt idx="59">
                  <c:v>14.963749999999999</c:v>
                </c:pt>
                <c:pt idx="60">
                  <c:v>14.9275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000008"/>
        <c:axId val="463000400"/>
      </c:areaChart>
      <c:dateAx>
        <c:axId val="463000008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00400"/>
        <c:crosses val="autoZero"/>
        <c:auto val="1"/>
        <c:lblOffset val="100"/>
        <c:baseTimeUnit val="days"/>
      </c:dateAx>
      <c:valAx>
        <c:axId val="46300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Tailwater (feet)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00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0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8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0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F557-EFE5-4C53-B947-550A6A08B7C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63B5-4867-48A8-AE69-9C726AE6B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SLEDS for Sockeye?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2.4.2.11. SLEDs. Sea Lion Exclusion Devices (SLEDs) will be at all adult </a:t>
            </a:r>
            <a:r>
              <a:rPr lang="en-US" sz="1800" dirty="0" err="1" smtClean="0"/>
              <a:t>fishway</a:t>
            </a:r>
            <a:r>
              <a:rPr lang="en-US" sz="1800" dirty="0" smtClean="0"/>
              <a:t> entrances and all floating orifice gates (FOGs).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iii. </a:t>
            </a:r>
            <a:r>
              <a:rPr lang="en-US" sz="1800" dirty="0"/>
              <a:t>All other entrance SLEDs will be raised by June 1 for adult sockeye </a:t>
            </a:r>
            <a:r>
              <a:rPr lang="en-US" sz="1800" dirty="0" smtClean="0"/>
              <a:t>passage and </a:t>
            </a:r>
            <a:r>
              <a:rPr lang="en-US" sz="1800" dirty="0"/>
              <a:t>lowered by July 20, or as soon as possible if a sea lion is observed in </a:t>
            </a:r>
            <a:r>
              <a:rPr lang="en-US" sz="1800" dirty="0" smtClean="0"/>
              <a:t>the </a:t>
            </a:r>
            <a:r>
              <a:rPr lang="en-US" sz="1800" dirty="0" err="1" smtClean="0"/>
              <a:t>fishway</a:t>
            </a:r>
            <a:r>
              <a:rPr lang="en-US" sz="1800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issue: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Sea </a:t>
            </a:r>
            <a:r>
              <a:rPr lang="en-US" dirty="0" smtClean="0"/>
              <a:t>Lions</a:t>
            </a:r>
          </a:p>
          <a:p>
            <a:pPr marL="457200" lvl="1" indent="0">
              <a:buNone/>
            </a:pPr>
            <a:r>
              <a:rPr lang="en-US" sz="2000" dirty="0" smtClean="0"/>
              <a:t>Since 2012, the number of Stellar Sea Lions returning to and staying at Bonn has increased, wherein the average number of animals at the end of July was 10.2.  </a:t>
            </a:r>
          </a:p>
          <a:p>
            <a:pPr marL="457200" lvl="1" indent="0">
              <a:buNone/>
            </a:pPr>
            <a:r>
              <a:rPr lang="en-US" sz="2000" dirty="0" smtClean="0"/>
              <a:t>-Kyle Tidwell, et al.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282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689337"/>
            <a:ext cx="1623063" cy="113628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NDE @ 18ft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49" y="3434212"/>
            <a:ext cx="10194301" cy="3248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49" y="-4949"/>
            <a:ext cx="10321201" cy="3439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72" y="2341970"/>
            <a:ext cx="19118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Overhead </a:t>
            </a:r>
            <a:endParaRPr lang="en-US" sz="3200" dirty="0" smtClean="0"/>
          </a:p>
          <a:p>
            <a:pPr algn="ctr"/>
            <a:r>
              <a:rPr lang="en-US" sz="3200" dirty="0" smtClean="0"/>
              <a:t>view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500" y="3248826"/>
            <a:ext cx="3013600" cy="370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4819" y="491994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5-6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633066" y="219144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5-13</a:t>
            </a:r>
          </a:p>
          <a:p>
            <a:r>
              <a:rPr lang="en-US" sz="1400" dirty="0" err="1" smtClean="0"/>
              <a:t>Pg</a:t>
            </a:r>
            <a:r>
              <a:rPr lang="en-US" sz="1400" dirty="0" smtClean="0"/>
              <a:t> 79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654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08" y="1364648"/>
            <a:ext cx="8490284" cy="5493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161" y="164320"/>
            <a:ext cx="8939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NDE side view @ </a:t>
            </a:r>
            <a:r>
              <a:rPr lang="en-US" sz="4400" dirty="0" smtClean="0"/>
              <a:t>18ft With </a:t>
            </a:r>
            <a:r>
              <a:rPr lang="en-US" sz="4400" dirty="0" smtClean="0"/>
              <a:t>SLED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480884" y="4475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5-16</a:t>
            </a:r>
          </a:p>
          <a:p>
            <a:r>
              <a:rPr lang="en-US" sz="1400" dirty="0" err="1" smtClean="0"/>
              <a:t>Pg</a:t>
            </a:r>
            <a:r>
              <a:rPr lang="en-US" sz="1400" dirty="0" smtClean="0"/>
              <a:t> 82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946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86" y="1471163"/>
            <a:ext cx="8044828" cy="5270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3416" y="240655"/>
            <a:ext cx="7888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NDE side view @ </a:t>
            </a:r>
            <a:r>
              <a:rPr lang="en-US" sz="4400" dirty="0" smtClean="0"/>
              <a:t>18ft No </a:t>
            </a:r>
            <a:r>
              <a:rPr lang="en-US" sz="4400" dirty="0" smtClean="0"/>
              <a:t>SLED</a:t>
            </a:r>
          </a:p>
          <a:p>
            <a:pPr algn="ctr"/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264735" y="53800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5-9</a:t>
            </a:r>
          </a:p>
          <a:p>
            <a:r>
              <a:rPr lang="en-US" sz="1400" dirty="0" err="1" smtClean="0"/>
              <a:t>Pg</a:t>
            </a:r>
            <a:r>
              <a:rPr lang="en-US" sz="1400" dirty="0" smtClean="0"/>
              <a:t> 73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53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NDE overhead view @ 28’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7" y="2365865"/>
            <a:ext cx="5414400" cy="3449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7540" y="2169994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H-4 </a:t>
            </a:r>
            <a:r>
              <a:rPr lang="en-US" dirty="0" err="1" smtClean="0"/>
              <a:t>pg</a:t>
            </a:r>
            <a:r>
              <a:rPr lang="en-US" dirty="0" smtClean="0"/>
              <a:t> 150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28" y="2334118"/>
            <a:ext cx="5202900" cy="3513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3373" y="21699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J-4 </a:t>
            </a:r>
            <a:r>
              <a:rPr lang="en-US" dirty="0" err="1" smtClean="0"/>
              <a:t>pg</a:t>
            </a:r>
            <a:r>
              <a:rPr lang="en-US" dirty="0" smtClean="0"/>
              <a:t> 168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0599" y="1376343"/>
            <a:ext cx="102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 </a:t>
            </a:r>
            <a:r>
              <a:rPr lang="en-US" b="1" dirty="0" err="1" smtClean="0"/>
              <a:t>tailwater</a:t>
            </a:r>
            <a:r>
              <a:rPr lang="en-US" b="1" dirty="0" smtClean="0"/>
              <a:t> 28’, all of the examined models show reduced entrance velocities with SLED vs without SLED.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616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78"/>
            <a:ext cx="10515600" cy="124673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NDE </a:t>
            </a:r>
            <a:r>
              <a:rPr lang="en-US" sz="4000" dirty="0" smtClean="0"/>
              <a:t>side view W/ SLED @ </a:t>
            </a:r>
            <a:r>
              <a:rPr lang="en-US" sz="4000" dirty="0" smtClean="0"/>
              <a:t>28ft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04" y="1383213"/>
            <a:ext cx="8293110" cy="5474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549" y="485860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J-7 </a:t>
            </a:r>
            <a:r>
              <a:rPr lang="en-US" dirty="0" err="1" smtClean="0"/>
              <a:t>pg</a:t>
            </a:r>
            <a:r>
              <a:rPr lang="en-US" dirty="0" smtClean="0"/>
              <a:t> 171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2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NDE </a:t>
            </a:r>
            <a:r>
              <a:rPr lang="en-US" dirty="0" smtClean="0"/>
              <a:t>side view No Sled @ </a:t>
            </a:r>
            <a:r>
              <a:rPr lang="en-US" dirty="0" smtClean="0"/>
              <a:t>28 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6" y="1737389"/>
            <a:ext cx="7815373" cy="5120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412" y="5172501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H-7 </a:t>
            </a:r>
            <a:r>
              <a:rPr lang="en-US" dirty="0" err="1" smtClean="0"/>
              <a:t>pg</a:t>
            </a:r>
            <a:r>
              <a:rPr lang="en-US" dirty="0" smtClean="0"/>
              <a:t>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4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Fisheries Handbook of Engineering Requirements and Biological </a:t>
            </a:r>
            <a:r>
              <a:rPr lang="en-US" sz="1400" dirty="0" smtClean="0">
                <a:solidFill>
                  <a:prstClr val="black"/>
                </a:solidFill>
              </a:rPr>
              <a:t>Criteria.  Fish </a:t>
            </a:r>
            <a:r>
              <a:rPr lang="en-US" sz="1400" dirty="0">
                <a:solidFill>
                  <a:prstClr val="black"/>
                </a:solidFill>
              </a:rPr>
              <a:t>Passage Development and Evaluation Program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Corp of Engineers, </a:t>
            </a:r>
            <a:r>
              <a:rPr lang="en-US" sz="1400" dirty="0" smtClean="0">
                <a:solidFill>
                  <a:prstClr val="black"/>
                </a:solidFill>
              </a:rPr>
              <a:t>North </a:t>
            </a:r>
            <a:r>
              <a:rPr lang="en-US" sz="1400" dirty="0">
                <a:solidFill>
                  <a:prstClr val="black"/>
                </a:solidFill>
              </a:rPr>
              <a:t>Pacific </a:t>
            </a:r>
            <a:r>
              <a:rPr lang="en-US" sz="1400" dirty="0" smtClean="0">
                <a:solidFill>
                  <a:prstClr val="black"/>
                </a:solidFill>
              </a:rPr>
              <a:t>Division, Portland Oregon, 1990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Milo C. </a:t>
            </a:r>
            <a:r>
              <a:rPr lang="en-US" sz="1400" dirty="0" smtClean="0">
                <a:solidFill>
                  <a:prstClr val="black"/>
                </a:solidFill>
              </a:rPr>
              <a:t>Bell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/>
              <a:t>Computational Fluid Dynamics Modeling of the Washington Shore Fish Ladder Entrance Modifications at Bonneville </a:t>
            </a:r>
            <a:r>
              <a:rPr lang="en-US" sz="1400" dirty="0" smtClean="0"/>
              <a:t>Dam. </a:t>
            </a:r>
            <a:r>
              <a:rPr lang="en-US" sz="1400" dirty="0">
                <a:solidFill>
                  <a:prstClr val="black"/>
                </a:solidFill>
              </a:rPr>
              <a:t>Corp of </a:t>
            </a:r>
            <a:r>
              <a:rPr lang="en-US" sz="1400" dirty="0" smtClean="0">
                <a:solidFill>
                  <a:prstClr val="black"/>
                </a:solidFill>
              </a:rPr>
              <a:t>Engineers, Portland District, Portland Oregon, 2010.  </a:t>
            </a:r>
            <a:r>
              <a:rPr lang="en-US" sz="1400" dirty="0" smtClean="0"/>
              <a:t>Through AECOM and INCA Engineers, Inc.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Evaluation of Pinniped predation on adult Salmonids and other fish in the Bonneville Dam Tailrace, 2018. Corps of Engineers, Portland District, Fisheries Field Unit.  Tidwell et all.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175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ll_1991_Fisheries_handbook_of_engineering_requirements_and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0" t="10671" r="30044" b="19892"/>
          <a:stretch/>
        </p:blipFill>
        <p:spPr>
          <a:xfrm>
            <a:off x="2764971" y="447690"/>
            <a:ext cx="5553119" cy="571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159" y="3278981"/>
            <a:ext cx="3468600" cy="973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002971"/>
            <a:ext cx="26469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According to Milo Bell: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109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10 Years of </a:t>
            </a:r>
            <a:r>
              <a:rPr lang="en-US" dirty="0" err="1" smtClean="0"/>
              <a:t>Tailwater</a:t>
            </a:r>
            <a:r>
              <a:rPr lang="en-US" dirty="0" smtClean="0"/>
              <a:t> at a Glance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898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73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4922"/>
              </p:ext>
            </p:extLst>
          </p:nvPr>
        </p:nvGraphicFramePr>
        <p:xfrm>
          <a:off x="423081" y="1228298"/>
          <a:ext cx="10876128" cy="468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08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Average </a:t>
            </a:r>
            <a:r>
              <a:rPr lang="en-US" sz="4000" dirty="0" err="1" smtClean="0"/>
              <a:t>Tailwater</a:t>
            </a:r>
            <a:r>
              <a:rPr lang="en-US" sz="4000" dirty="0" smtClean="0"/>
              <a:t> Levels vs Sockeye 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1" y="1554210"/>
            <a:ext cx="6333699" cy="4750274"/>
          </a:xfrm>
        </p:spPr>
      </p:pic>
      <p:sp>
        <p:nvSpPr>
          <p:cNvPr id="3" name="TextBox 2"/>
          <p:cNvSpPr txBox="1"/>
          <p:nvPr/>
        </p:nvSpPr>
        <p:spPr>
          <a:xfrm>
            <a:off x="9171295" y="2279175"/>
            <a:ext cx="271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outflow does not directly correspond to </a:t>
            </a:r>
            <a:r>
              <a:rPr lang="en-US" dirty="0" err="1" smtClean="0"/>
              <a:t>tailwater</a:t>
            </a:r>
            <a:r>
              <a:rPr lang="en-US" dirty="0" smtClean="0"/>
              <a:t> levels.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0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Model Imagery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of the images used for comparison below are taken from Configuration 2 of “Computational Fluid Dynamics Modeling of the Washington Shore Fish Ladder Entrance Modifications at Bonneville Dam”.</a:t>
            </a:r>
          </a:p>
          <a:p>
            <a:r>
              <a:rPr lang="en-US" sz="2000" dirty="0" smtClean="0"/>
              <a:t>Configuration 2 includes the two entrances to the Lamprey Flume System (LFS).</a:t>
            </a:r>
          </a:p>
          <a:p>
            <a:r>
              <a:rPr lang="en-US" sz="2000" dirty="0" smtClean="0"/>
              <a:t>An axis key is shown in the image to the right.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2125"/>
            <a:ext cx="5287500" cy="4603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63116" y="6015728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5-2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82" y="222267"/>
            <a:ext cx="10515600" cy="94849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NDE overhead view </a:t>
            </a:r>
            <a:r>
              <a:rPr lang="en-US" sz="4000" dirty="0" smtClean="0"/>
              <a:t>@ 10ft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4" y="1027906"/>
            <a:ext cx="2284200" cy="285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8030" y="5595257"/>
            <a:ext cx="127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G-4 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141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19089" y="2523575"/>
            <a:ext cx="102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-4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159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5" y="4095126"/>
            <a:ext cx="8033820" cy="265000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80457" y="1500567"/>
            <a:ext cx="8077368" cy="25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0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25" y="1187455"/>
            <a:ext cx="8993876" cy="5624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537" y="161194"/>
            <a:ext cx="9327920" cy="876036"/>
          </a:xfrm>
        </p:spPr>
        <p:txBody>
          <a:bodyPr>
            <a:normAutofit/>
          </a:bodyPr>
          <a:lstStyle/>
          <a:p>
            <a:r>
              <a:rPr lang="en-US" dirty="0" smtClean="0"/>
              <a:t>NDE @ 10ft side </a:t>
            </a:r>
            <a:r>
              <a:rPr lang="en-US" dirty="0" smtClean="0"/>
              <a:t>view With </a:t>
            </a:r>
            <a:r>
              <a:rPr lang="en-US" dirty="0" smtClean="0"/>
              <a:t>SLED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24457" y="400129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6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720" y="245384"/>
            <a:ext cx="8674452" cy="973818"/>
          </a:xfrm>
        </p:spPr>
        <p:txBody>
          <a:bodyPr>
            <a:noAutofit/>
          </a:bodyPr>
          <a:lstStyle/>
          <a:p>
            <a:r>
              <a:rPr lang="en-US" dirty="0" smtClean="0"/>
              <a:t>NDE @ 10ft side </a:t>
            </a:r>
            <a:r>
              <a:rPr lang="en-US" dirty="0" smtClean="0"/>
              <a:t>view No </a:t>
            </a:r>
            <a:r>
              <a:rPr lang="en-US" dirty="0" smtClean="0"/>
              <a:t>SLED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0172" y="5312621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G-7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144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14" y="1405719"/>
            <a:ext cx="8097181" cy="54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26959</TotalTime>
  <Words>430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SLEDS for Sockeye?</vt:lpstr>
      <vt:lpstr>PowerPoint Presentation</vt:lpstr>
      <vt:lpstr>10 Years of Tailwater at a Glance</vt:lpstr>
      <vt:lpstr>PowerPoint Presentation</vt:lpstr>
      <vt:lpstr>Average Tailwater Levels vs Sockeye </vt:lpstr>
      <vt:lpstr>Model Imagery </vt:lpstr>
      <vt:lpstr>NDE overhead view @ 10ft</vt:lpstr>
      <vt:lpstr>NDE @ 10ft side view With SLED</vt:lpstr>
      <vt:lpstr>NDE @ 10ft side view No SLED</vt:lpstr>
      <vt:lpstr>NDE @ 18ft</vt:lpstr>
      <vt:lpstr>PowerPoint Presentation</vt:lpstr>
      <vt:lpstr>PowerPoint Presentation</vt:lpstr>
      <vt:lpstr>NDE overhead view @ 28’</vt:lpstr>
      <vt:lpstr>NDE side view W/ SLED @ 28ft</vt:lpstr>
      <vt:lpstr>NDE side view No Sled @ 28 ft</vt:lpstr>
      <vt:lpstr>Citations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Derugin, Andrew G CIV (US)</dc:creator>
  <cp:lastModifiedBy>Derugin, Andrew G CIV (US)</cp:lastModifiedBy>
  <cp:revision>34</cp:revision>
  <dcterms:created xsi:type="dcterms:W3CDTF">2018-11-07T00:36:40Z</dcterms:created>
  <dcterms:modified xsi:type="dcterms:W3CDTF">2018-12-13T00:32:00Z</dcterms:modified>
</cp:coreProperties>
</file>